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8" r:id="rId5"/>
  </p:sldIdLst>
  <p:sldSz cx="12192000" cy="6858000"/>
  <p:notesSz cx="6735763" cy="98694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FBB630-2E50-475C-97E8-C348D506ED17}" v="1" dt="2025-10-03T05:59:39.06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4" autoAdjust="0"/>
    <p:restoredTop sz="94660"/>
  </p:normalViewPr>
  <p:slideViewPr>
    <p:cSldViewPr snapToGrid="0">
      <p:cViewPr varScale="1">
        <p:scale>
          <a:sx n="68" d="100"/>
          <a:sy n="68" d="100"/>
        </p:scale>
        <p:origin x="5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08D1C3-83C8-E0F0-3ABD-1CC5E89992D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F164CCC-4431-EAB7-E99C-9519B88996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C1C64BB-B19A-E349-E840-CBDF962C0D8D}"/>
              </a:ext>
            </a:extLst>
          </p:cNvPr>
          <p:cNvSpPr>
            <a:spLocks noGrp="1"/>
          </p:cNvSpPr>
          <p:nvPr>
            <p:ph type="dt" sz="half" idx="10"/>
          </p:nvPr>
        </p:nvSpPr>
        <p:spPr/>
        <p:txBody>
          <a:bodyPr/>
          <a:lstStyle/>
          <a:p>
            <a:fld id="{E54B7444-C74F-4B50-AF89-E72FF97E2A40}" type="datetimeFigureOut">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153B3F87-EF19-C7FF-BA0B-15ADE88D4F8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6BA23F5-39D2-FC99-8967-5497BA5B0BC3}"/>
              </a:ext>
            </a:extLst>
          </p:cNvPr>
          <p:cNvSpPr>
            <a:spLocks noGrp="1"/>
          </p:cNvSpPr>
          <p:nvPr>
            <p:ph type="sldNum" sz="quarter" idx="12"/>
          </p:nvPr>
        </p:nvSpPr>
        <p:spPr/>
        <p:txBody>
          <a:bodyPr/>
          <a:lstStyle/>
          <a:p>
            <a:fld id="{FC807018-EB53-4AC9-A804-17B879C52B58}" type="slidenum">
              <a:rPr kumimoji="1" lang="ja-JP" altLang="en-US" smtClean="0"/>
              <a:t>‹#›</a:t>
            </a:fld>
            <a:endParaRPr kumimoji="1" lang="ja-JP" altLang="en-US"/>
          </a:p>
        </p:txBody>
      </p:sp>
    </p:spTree>
    <p:extLst>
      <p:ext uri="{BB962C8B-B14F-4D97-AF65-F5344CB8AC3E}">
        <p14:creationId xmlns:p14="http://schemas.microsoft.com/office/powerpoint/2010/main" val="2724519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BBA6ABE-900E-D8F2-63FC-FB867713CC3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0F896B5-55B8-49A5-048C-5B475177FE92}"/>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D3E06D8-A09B-EB2E-C575-2A5F91AD3314}"/>
              </a:ext>
            </a:extLst>
          </p:cNvPr>
          <p:cNvSpPr>
            <a:spLocks noGrp="1"/>
          </p:cNvSpPr>
          <p:nvPr>
            <p:ph type="dt" sz="half" idx="10"/>
          </p:nvPr>
        </p:nvSpPr>
        <p:spPr/>
        <p:txBody>
          <a:bodyPr/>
          <a:lstStyle/>
          <a:p>
            <a:fld id="{E54B7444-C74F-4B50-AF89-E72FF97E2A40}" type="datetimeFigureOut">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4585C90B-4417-A421-4335-C320D97843E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C3ED9E5-4430-5B16-8218-D2B2E7ABFB9B}"/>
              </a:ext>
            </a:extLst>
          </p:cNvPr>
          <p:cNvSpPr>
            <a:spLocks noGrp="1"/>
          </p:cNvSpPr>
          <p:nvPr>
            <p:ph type="sldNum" sz="quarter" idx="12"/>
          </p:nvPr>
        </p:nvSpPr>
        <p:spPr/>
        <p:txBody>
          <a:bodyPr/>
          <a:lstStyle/>
          <a:p>
            <a:fld id="{FC807018-EB53-4AC9-A804-17B879C52B58}" type="slidenum">
              <a:rPr kumimoji="1" lang="ja-JP" altLang="en-US" smtClean="0"/>
              <a:t>‹#›</a:t>
            </a:fld>
            <a:endParaRPr kumimoji="1" lang="ja-JP" altLang="en-US"/>
          </a:p>
        </p:txBody>
      </p:sp>
    </p:spTree>
    <p:extLst>
      <p:ext uri="{BB962C8B-B14F-4D97-AF65-F5344CB8AC3E}">
        <p14:creationId xmlns:p14="http://schemas.microsoft.com/office/powerpoint/2010/main" val="439849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D1D2739-BAF5-E44A-6845-8C40113557E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F32300F-8772-163A-8744-28278B4DC681}"/>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B24833E-4B2E-C6E9-1442-FCD8784B28FD}"/>
              </a:ext>
            </a:extLst>
          </p:cNvPr>
          <p:cNvSpPr>
            <a:spLocks noGrp="1"/>
          </p:cNvSpPr>
          <p:nvPr>
            <p:ph type="dt" sz="half" idx="10"/>
          </p:nvPr>
        </p:nvSpPr>
        <p:spPr/>
        <p:txBody>
          <a:bodyPr/>
          <a:lstStyle/>
          <a:p>
            <a:fld id="{E54B7444-C74F-4B50-AF89-E72FF97E2A40}" type="datetimeFigureOut">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2793AC2A-5D1F-ACEA-3B58-0F9F41F5760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BA42613-7CB9-B98C-181B-A6FF056ED8F4}"/>
              </a:ext>
            </a:extLst>
          </p:cNvPr>
          <p:cNvSpPr>
            <a:spLocks noGrp="1"/>
          </p:cNvSpPr>
          <p:nvPr>
            <p:ph type="sldNum" sz="quarter" idx="12"/>
          </p:nvPr>
        </p:nvSpPr>
        <p:spPr/>
        <p:txBody>
          <a:bodyPr/>
          <a:lstStyle/>
          <a:p>
            <a:fld id="{FC807018-EB53-4AC9-A804-17B879C52B58}" type="slidenum">
              <a:rPr kumimoji="1" lang="ja-JP" altLang="en-US" smtClean="0"/>
              <a:t>‹#›</a:t>
            </a:fld>
            <a:endParaRPr kumimoji="1" lang="ja-JP" altLang="en-US"/>
          </a:p>
        </p:txBody>
      </p:sp>
    </p:spTree>
    <p:extLst>
      <p:ext uri="{BB962C8B-B14F-4D97-AF65-F5344CB8AC3E}">
        <p14:creationId xmlns:p14="http://schemas.microsoft.com/office/powerpoint/2010/main" val="1198013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01602A-8F9D-0238-C970-B9BDD41ACB8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5C4F0B0-C7DF-DE8E-F0BF-36E120C1C6CF}"/>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F62906E-407F-0361-A567-CD43708EE067}"/>
              </a:ext>
            </a:extLst>
          </p:cNvPr>
          <p:cNvSpPr>
            <a:spLocks noGrp="1"/>
          </p:cNvSpPr>
          <p:nvPr>
            <p:ph type="dt" sz="half" idx="10"/>
          </p:nvPr>
        </p:nvSpPr>
        <p:spPr/>
        <p:txBody>
          <a:bodyPr/>
          <a:lstStyle/>
          <a:p>
            <a:fld id="{E54B7444-C74F-4B50-AF89-E72FF97E2A40}" type="datetimeFigureOut">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EF409466-9FAC-6A78-29AA-C1A363F099D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5C7C8A7-899D-375A-3694-424FA1B09DBF}"/>
              </a:ext>
            </a:extLst>
          </p:cNvPr>
          <p:cNvSpPr>
            <a:spLocks noGrp="1"/>
          </p:cNvSpPr>
          <p:nvPr>
            <p:ph type="sldNum" sz="quarter" idx="12"/>
          </p:nvPr>
        </p:nvSpPr>
        <p:spPr/>
        <p:txBody>
          <a:bodyPr/>
          <a:lstStyle/>
          <a:p>
            <a:fld id="{FC807018-EB53-4AC9-A804-17B879C52B58}" type="slidenum">
              <a:rPr kumimoji="1" lang="ja-JP" altLang="en-US" smtClean="0"/>
              <a:t>‹#›</a:t>
            </a:fld>
            <a:endParaRPr kumimoji="1" lang="ja-JP" altLang="en-US"/>
          </a:p>
        </p:txBody>
      </p:sp>
    </p:spTree>
    <p:extLst>
      <p:ext uri="{BB962C8B-B14F-4D97-AF65-F5344CB8AC3E}">
        <p14:creationId xmlns:p14="http://schemas.microsoft.com/office/powerpoint/2010/main" val="1519131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240DB9-9975-2FF5-35A9-E88F7CAB2E1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DE6FE72-BDA0-BAA2-9BF8-D4426914C8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BAEAAA4D-BDB6-667F-219A-5350F660D152}"/>
              </a:ext>
            </a:extLst>
          </p:cNvPr>
          <p:cNvSpPr>
            <a:spLocks noGrp="1"/>
          </p:cNvSpPr>
          <p:nvPr>
            <p:ph type="dt" sz="half" idx="10"/>
          </p:nvPr>
        </p:nvSpPr>
        <p:spPr/>
        <p:txBody>
          <a:bodyPr/>
          <a:lstStyle/>
          <a:p>
            <a:fld id="{E54B7444-C74F-4B50-AF89-E72FF97E2A40}" type="datetimeFigureOut">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91A4C3C2-4AEF-A5F7-433F-365E74823FB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8F3027C-7DAA-A623-0482-2892DAC57AD4}"/>
              </a:ext>
            </a:extLst>
          </p:cNvPr>
          <p:cNvSpPr>
            <a:spLocks noGrp="1"/>
          </p:cNvSpPr>
          <p:nvPr>
            <p:ph type="sldNum" sz="quarter" idx="12"/>
          </p:nvPr>
        </p:nvSpPr>
        <p:spPr/>
        <p:txBody>
          <a:bodyPr/>
          <a:lstStyle/>
          <a:p>
            <a:fld id="{FC807018-EB53-4AC9-A804-17B879C52B58}" type="slidenum">
              <a:rPr kumimoji="1" lang="ja-JP" altLang="en-US" smtClean="0"/>
              <a:t>‹#›</a:t>
            </a:fld>
            <a:endParaRPr kumimoji="1" lang="ja-JP" altLang="en-US"/>
          </a:p>
        </p:txBody>
      </p:sp>
    </p:spTree>
    <p:extLst>
      <p:ext uri="{BB962C8B-B14F-4D97-AF65-F5344CB8AC3E}">
        <p14:creationId xmlns:p14="http://schemas.microsoft.com/office/powerpoint/2010/main" val="780765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E41B1B-1E32-7EF3-8012-05C99846C56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9D1374F-8B23-B15E-98E6-FC67E7496066}"/>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FA1B749-2F0B-35B8-735C-B29DDFF0A3B4}"/>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8722D66-6AAA-D4A7-C6E3-0466230DFBE0}"/>
              </a:ext>
            </a:extLst>
          </p:cNvPr>
          <p:cNvSpPr>
            <a:spLocks noGrp="1"/>
          </p:cNvSpPr>
          <p:nvPr>
            <p:ph type="dt" sz="half" idx="10"/>
          </p:nvPr>
        </p:nvSpPr>
        <p:spPr/>
        <p:txBody>
          <a:bodyPr/>
          <a:lstStyle/>
          <a:p>
            <a:fld id="{E54B7444-C74F-4B50-AF89-E72FF97E2A40}" type="datetimeFigureOut">
              <a:rPr kumimoji="1" lang="ja-JP" altLang="en-US" smtClean="0"/>
              <a:t>2025/12/23</a:t>
            </a:fld>
            <a:endParaRPr kumimoji="1" lang="ja-JP" altLang="en-US"/>
          </a:p>
        </p:txBody>
      </p:sp>
      <p:sp>
        <p:nvSpPr>
          <p:cNvPr id="6" name="フッター プレースホルダー 5">
            <a:extLst>
              <a:ext uri="{FF2B5EF4-FFF2-40B4-BE49-F238E27FC236}">
                <a16:creationId xmlns:a16="http://schemas.microsoft.com/office/drawing/2014/main" id="{1D7C07F8-DC0D-102E-C977-11BB25E3465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2E26ED7-4C3D-3B4A-0E6E-FB589649FE92}"/>
              </a:ext>
            </a:extLst>
          </p:cNvPr>
          <p:cNvSpPr>
            <a:spLocks noGrp="1"/>
          </p:cNvSpPr>
          <p:nvPr>
            <p:ph type="sldNum" sz="quarter" idx="12"/>
          </p:nvPr>
        </p:nvSpPr>
        <p:spPr/>
        <p:txBody>
          <a:bodyPr/>
          <a:lstStyle/>
          <a:p>
            <a:fld id="{FC807018-EB53-4AC9-A804-17B879C52B58}" type="slidenum">
              <a:rPr kumimoji="1" lang="ja-JP" altLang="en-US" smtClean="0"/>
              <a:t>‹#›</a:t>
            </a:fld>
            <a:endParaRPr kumimoji="1" lang="ja-JP" altLang="en-US"/>
          </a:p>
        </p:txBody>
      </p:sp>
    </p:spTree>
    <p:extLst>
      <p:ext uri="{BB962C8B-B14F-4D97-AF65-F5344CB8AC3E}">
        <p14:creationId xmlns:p14="http://schemas.microsoft.com/office/powerpoint/2010/main" val="1648544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CE2BC7-D86D-29A3-1FC8-7BED55362E6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60A2F78-1383-DC73-B613-B01855367B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1B9220E-0D62-FC14-6594-EB6BFA770DB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5504759-25D6-C722-3DCB-DD4A3983C4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2AEACE9-C14C-02A7-0EBE-45106BFCE5E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76F93FE-262D-3AAB-3E01-ABFE3756EA4D}"/>
              </a:ext>
            </a:extLst>
          </p:cNvPr>
          <p:cNvSpPr>
            <a:spLocks noGrp="1"/>
          </p:cNvSpPr>
          <p:nvPr>
            <p:ph type="dt" sz="half" idx="10"/>
          </p:nvPr>
        </p:nvSpPr>
        <p:spPr/>
        <p:txBody>
          <a:bodyPr/>
          <a:lstStyle/>
          <a:p>
            <a:fld id="{E54B7444-C74F-4B50-AF89-E72FF97E2A40}" type="datetimeFigureOut">
              <a:rPr kumimoji="1" lang="ja-JP" altLang="en-US" smtClean="0"/>
              <a:t>2025/12/23</a:t>
            </a:fld>
            <a:endParaRPr kumimoji="1" lang="ja-JP" altLang="en-US"/>
          </a:p>
        </p:txBody>
      </p:sp>
      <p:sp>
        <p:nvSpPr>
          <p:cNvPr id="8" name="フッター プレースホルダー 7">
            <a:extLst>
              <a:ext uri="{FF2B5EF4-FFF2-40B4-BE49-F238E27FC236}">
                <a16:creationId xmlns:a16="http://schemas.microsoft.com/office/drawing/2014/main" id="{F05C7D10-2C28-CF0B-7B2B-F3222490DAD6}"/>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A2552B62-2C27-76A4-CD8C-BA2895443AA5}"/>
              </a:ext>
            </a:extLst>
          </p:cNvPr>
          <p:cNvSpPr>
            <a:spLocks noGrp="1"/>
          </p:cNvSpPr>
          <p:nvPr>
            <p:ph type="sldNum" sz="quarter" idx="12"/>
          </p:nvPr>
        </p:nvSpPr>
        <p:spPr/>
        <p:txBody>
          <a:bodyPr/>
          <a:lstStyle/>
          <a:p>
            <a:fld id="{FC807018-EB53-4AC9-A804-17B879C52B58}" type="slidenum">
              <a:rPr kumimoji="1" lang="ja-JP" altLang="en-US" smtClean="0"/>
              <a:t>‹#›</a:t>
            </a:fld>
            <a:endParaRPr kumimoji="1" lang="ja-JP" altLang="en-US"/>
          </a:p>
        </p:txBody>
      </p:sp>
    </p:spTree>
    <p:extLst>
      <p:ext uri="{BB962C8B-B14F-4D97-AF65-F5344CB8AC3E}">
        <p14:creationId xmlns:p14="http://schemas.microsoft.com/office/powerpoint/2010/main" val="3958397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B2F470-502E-9E07-4C0D-375CD50400E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604A8FF-C5F0-316C-45A9-A396C1760C3D}"/>
              </a:ext>
            </a:extLst>
          </p:cNvPr>
          <p:cNvSpPr>
            <a:spLocks noGrp="1"/>
          </p:cNvSpPr>
          <p:nvPr>
            <p:ph type="dt" sz="half" idx="10"/>
          </p:nvPr>
        </p:nvSpPr>
        <p:spPr/>
        <p:txBody>
          <a:bodyPr/>
          <a:lstStyle/>
          <a:p>
            <a:fld id="{E54B7444-C74F-4B50-AF89-E72FF97E2A40}" type="datetimeFigureOut">
              <a:rPr kumimoji="1" lang="ja-JP" altLang="en-US" smtClean="0"/>
              <a:t>2025/12/23</a:t>
            </a:fld>
            <a:endParaRPr kumimoji="1" lang="ja-JP" altLang="en-US"/>
          </a:p>
        </p:txBody>
      </p:sp>
      <p:sp>
        <p:nvSpPr>
          <p:cNvPr id="4" name="フッター プレースホルダー 3">
            <a:extLst>
              <a:ext uri="{FF2B5EF4-FFF2-40B4-BE49-F238E27FC236}">
                <a16:creationId xmlns:a16="http://schemas.microsoft.com/office/drawing/2014/main" id="{27D791AD-4F9E-E20E-8548-45AD5223EA1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050DAD9-4C0A-630B-717A-2CD99B9336C1}"/>
              </a:ext>
            </a:extLst>
          </p:cNvPr>
          <p:cNvSpPr>
            <a:spLocks noGrp="1"/>
          </p:cNvSpPr>
          <p:nvPr>
            <p:ph type="sldNum" sz="quarter" idx="12"/>
          </p:nvPr>
        </p:nvSpPr>
        <p:spPr/>
        <p:txBody>
          <a:bodyPr/>
          <a:lstStyle/>
          <a:p>
            <a:fld id="{FC807018-EB53-4AC9-A804-17B879C52B58}" type="slidenum">
              <a:rPr kumimoji="1" lang="ja-JP" altLang="en-US" smtClean="0"/>
              <a:t>‹#›</a:t>
            </a:fld>
            <a:endParaRPr kumimoji="1" lang="ja-JP" altLang="en-US"/>
          </a:p>
        </p:txBody>
      </p:sp>
    </p:spTree>
    <p:extLst>
      <p:ext uri="{BB962C8B-B14F-4D97-AF65-F5344CB8AC3E}">
        <p14:creationId xmlns:p14="http://schemas.microsoft.com/office/powerpoint/2010/main" val="1118958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BD28EDB-7632-78A9-1452-80C49866DDBE}"/>
              </a:ext>
            </a:extLst>
          </p:cNvPr>
          <p:cNvSpPr>
            <a:spLocks noGrp="1"/>
          </p:cNvSpPr>
          <p:nvPr>
            <p:ph type="dt" sz="half" idx="10"/>
          </p:nvPr>
        </p:nvSpPr>
        <p:spPr/>
        <p:txBody>
          <a:bodyPr/>
          <a:lstStyle/>
          <a:p>
            <a:fld id="{E54B7444-C74F-4B50-AF89-E72FF97E2A40}" type="datetimeFigureOut">
              <a:rPr kumimoji="1" lang="ja-JP" altLang="en-US" smtClean="0"/>
              <a:t>2025/12/23</a:t>
            </a:fld>
            <a:endParaRPr kumimoji="1" lang="ja-JP" altLang="en-US"/>
          </a:p>
        </p:txBody>
      </p:sp>
      <p:sp>
        <p:nvSpPr>
          <p:cNvPr id="3" name="フッター プレースホルダー 2">
            <a:extLst>
              <a:ext uri="{FF2B5EF4-FFF2-40B4-BE49-F238E27FC236}">
                <a16:creationId xmlns:a16="http://schemas.microsoft.com/office/drawing/2014/main" id="{D54CA3AA-A2AE-A4B8-0465-93B88E18F137}"/>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E18F1DC-4874-25C5-7EC2-A5FCBF3CD17C}"/>
              </a:ext>
            </a:extLst>
          </p:cNvPr>
          <p:cNvSpPr>
            <a:spLocks noGrp="1"/>
          </p:cNvSpPr>
          <p:nvPr>
            <p:ph type="sldNum" sz="quarter" idx="12"/>
          </p:nvPr>
        </p:nvSpPr>
        <p:spPr/>
        <p:txBody>
          <a:bodyPr/>
          <a:lstStyle/>
          <a:p>
            <a:fld id="{FC807018-EB53-4AC9-A804-17B879C52B58}" type="slidenum">
              <a:rPr kumimoji="1" lang="ja-JP" altLang="en-US" smtClean="0"/>
              <a:t>‹#›</a:t>
            </a:fld>
            <a:endParaRPr kumimoji="1" lang="ja-JP" altLang="en-US"/>
          </a:p>
        </p:txBody>
      </p:sp>
    </p:spTree>
    <p:extLst>
      <p:ext uri="{BB962C8B-B14F-4D97-AF65-F5344CB8AC3E}">
        <p14:creationId xmlns:p14="http://schemas.microsoft.com/office/powerpoint/2010/main" val="2836945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0F97BE-1A55-EFB2-C74A-0CA91F91117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7BFA083-1FF8-E92D-E729-A33161EE1E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F31B56E-C940-479D-D294-C24789B7DD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C996E09-9BE3-77BA-F651-89C83241EB25}"/>
              </a:ext>
            </a:extLst>
          </p:cNvPr>
          <p:cNvSpPr>
            <a:spLocks noGrp="1"/>
          </p:cNvSpPr>
          <p:nvPr>
            <p:ph type="dt" sz="half" idx="10"/>
          </p:nvPr>
        </p:nvSpPr>
        <p:spPr/>
        <p:txBody>
          <a:bodyPr/>
          <a:lstStyle/>
          <a:p>
            <a:fld id="{E54B7444-C74F-4B50-AF89-E72FF97E2A40}" type="datetimeFigureOut">
              <a:rPr kumimoji="1" lang="ja-JP" altLang="en-US" smtClean="0"/>
              <a:t>2025/12/23</a:t>
            </a:fld>
            <a:endParaRPr kumimoji="1" lang="ja-JP" altLang="en-US"/>
          </a:p>
        </p:txBody>
      </p:sp>
      <p:sp>
        <p:nvSpPr>
          <p:cNvPr id="6" name="フッター プレースホルダー 5">
            <a:extLst>
              <a:ext uri="{FF2B5EF4-FFF2-40B4-BE49-F238E27FC236}">
                <a16:creationId xmlns:a16="http://schemas.microsoft.com/office/drawing/2014/main" id="{6E1E9CB8-69AD-CB65-A23E-32C0FB881FC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607781F-2AA7-2CC2-912C-23ECBFBFE01F}"/>
              </a:ext>
            </a:extLst>
          </p:cNvPr>
          <p:cNvSpPr>
            <a:spLocks noGrp="1"/>
          </p:cNvSpPr>
          <p:nvPr>
            <p:ph type="sldNum" sz="quarter" idx="12"/>
          </p:nvPr>
        </p:nvSpPr>
        <p:spPr/>
        <p:txBody>
          <a:bodyPr/>
          <a:lstStyle/>
          <a:p>
            <a:fld id="{FC807018-EB53-4AC9-A804-17B879C52B58}" type="slidenum">
              <a:rPr kumimoji="1" lang="ja-JP" altLang="en-US" smtClean="0"/>
              <a:t>‹#›</a:t>
            </a:fld>
            <a:endParaRPr kumimoji="1" lang="ja-JP" altLang="en-US"/>
          </a:p>
        </p:txBody>
      </p:sp>
    </p:spTree>
    <p:extLst>
      <p:ext uri="{BB962C8B-B14F-4D97-AF65-F5344CB8AC3E}">
        <p14:creationId xmlns:p14="http://schemas.microsoft.com/office/powerpoint/2010/main" val="830294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CD0B16-C824-B02C-AF8B-DE2AD90E07D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1D59F27-9719-5AB6-5A37-FCF9665BCD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30F689C8-E704-A681-52A8-0555B43A40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425E9F1-89BF-712E-CBA8-1EB119E4CD8B}"/>
              </a:ext>
            </a:extLst>
          </p:cNvPr>
          <p:cNvSpPr>
            <a:spLocks noGrp="1"/>
          </p:cNvSpPr>
          <p:nvPr>
            <p:ph type="dt" sz="half" idx="10"/>
          </p:nvPr>
        </p:nvSpPr>
        <p:spPr/>
        <p:txBody>
          <a:bodyPr/>
          <a:lstStyle/>
          <a:p>
            <a:fld id="{E54B7444-C74F-4B50-AF89-E72FF97E2A40}" type="datetimeFigureOut">
              <a:rPr kumimoji="1" lang="ja-JP" altLang="en-US" smtClean="0"/>
              <a:t>2025/12/23</a:t>
            </a:fld>
            <a:endParaRPr kumimoji="1" lang="ja-JP" altLang="en-US"/>
          </a:p>
        </p:txBody>
      </p:sp>
      <p:sp>
        <p:nvSpPr>
          <p:cNvPr id="6" name="フッター プレースホルダー 5">
            <a:extLst>
              <a:ext uri="{FF2B5EF4-FFF2-40B4-BE49-F238E27FC236}">
                <a16:creationId xmlns:a16="http://schemas.microsoft.com/office/drawing/2014/main" id="{CB7981FA-C6A0-DBA9-4081-620280230EB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2FBE3BD-1FA6-D7C5-7798-2A1F281144D7}"/>
              </a:ext>
            </a:extLst>
          </p:cNvPr>
          <p:cNvSpPr>
            <a:spLocks noGrp="1"/>
          </p:cNvSpPr>
          <p:nvPr>
            <p:ph type="sldNum" sz="quarter" idx="12"/>
          </p:nvPr>
        </p:nvSpPr>
        <p:spPr/>
        <p:txBody>
          <a:bodyPr/>
          <a:lstStyle/>
          <a:p>
            <a:fld id="{FC807018-EB53-4AC9-A804-17B879C52B58}" type="slidenum">
              <a:rPr kumimoji="1" lang="ja-JP" altLang="en-US" smtClean="0"/>
              <a:t>‹#›</a:t>
            </a:fld>
            <a:endParaRPr kumimoji="1" lang="ja-JP" altLang="en-US"/>
          </a:p>
        </p:txBody>
      </p:sp>
    </p:spTree>
    <p:extLst>
      <p:ext uri="{BB962C8B-B14F-4D97-AF65-F5344CB8AC3E}">
        <p14:creationId xmlns:p14="http://schemas.microsoft.com/office/powerpoint/2010/main" val="3596603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94C7856-9134-2142-4854-874D38DA7E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67022AB-7522-1F71-9403-128B291272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3A4F475-A8CA-193F-8D42-94100D2A14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4B7444-C74F-4B50-AF89-E72FF97E2A40}" type="datetimeFigureOut">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0BD7DE3D-1C96-60DB-FF8A-3ACD909265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818C878-96FC-3824-AB2E-B953CA52CF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807018-EB53-4AC9-A804-17B879C52B58}" type="slidenum">
              <a:rPr kumimoji="1" lang="ja-JP" altLang="en-US" smtClean="0"/>
              <a:t>‹#›</a:t>
            </a:fld>
            <a:endParaRPr kumimoji="1" lang="ja-JP" altLang="en-US"/>
          </a:p>
        </p:txBody>
      </p:sp>
    </p:spTree>
    <p:extLst>
      <p:ext uri="{BB962C8B-B14F-4D97-AF65-F5344CB8AC3E}">
        <p14:creationId xmlns:p14="http://schemas.microsoft.com/office/powerpoint/2010/main" val="8155767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7" Type="http://schemas.openxmlformats.org/officeDocument/2006/relationships/image" Target="../media/image5.png"/><Relationship Id="rId2" Type="http://schemas.openxmlformats.org/officeDocument/2006/relationships/package" Target="../embeddings/Microsoft_Excel_Worksheet.xlsx"/><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ED13F2-5D21-F99E-EA55-4A84232137A9}"/>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BACD3C2B-2873-9F81-E993-050071B8E3F3}"/>
              </a:ext>
            </a:extLst>
          </p:cNvPr>
          <p:cNvSpPr txBox="1"/>
          <p:nvPr/>
        </p:nvSpPr>
        <p:spPr>
          <a:xfrm>
            <a:off x="0" y="1044"/>
            <a:ext cx="12192000" cy="405986"/>
          </a:xfrm>
          <a:prstGeom prst="rect">
            <a:avLst/>
          </a:prstGeom>
          <a:solidFill>
            <a:srgbClr val="00B050"/>
          </a:solidFill>
        </p:spPr>
        <p:txBody>
          <a:bodyPr wrap="square" tIns="396000" bIns="288000" rtlCol="0" anchor="ctr" anchorCtr="0">
            <a:noAutofit/>
          </a:bodyPr>
          <a:lstStyle/>
          <a:p>
            <a:pPr algn="ctr">
              <a:lnSpc>
                <a:spcPts val="1400"/>
              </a:lnSpc>
            </a:pPr>
            <a:r>
              <a:rPr kumimoji="1" lang="ja-JP" altLang="en-US" sz="2000" b="1" i="1" dirty="0">
                <a:solidFill>
                  <a:schemeClr val="bg1"/>
                </a:solidFill>
                <a:latin typeface="Arial Nova" panose="020B0504020202020204" pitchFamily="34" charset="0"/>
              </a:rPr>
              <a:t>    とちぎ人口未来アクションプラン    </a:t>
            </a:r>
            <a:r>
              <a:rPr lang="ja-JP" altLang="en-US" sz="1600" b="1" kern="100" dirty="0">
                <a:solidFill>
                  <a:schemeClr val="bg1"/>
                </a:solidFill>
                <a:effectLst/>
                <a:latin typeface="HG正楷書体-PRO" panose="03000600000000000000" pitchFamily="66" charset="-128"/>
                <a:ea typeface="HG正楷書体-PRO" panose="03000600000000000000" pitchFamily="66" charset="-128"/>
                <a:cs typeface="Times New Roman" panose="02020603050405020304" pitchFamily="18" charset="0"/>
              </a:rPr>
              <a:t>－人口減</a:t>
            </a:r>
            <a:r>
              <a:rPr lang="ja-JP" altLang="ja-JP" sz="1600" b="1" kern="100" dirty="0">
                <a:solidFill>
                  <a:schemeClr val="bg1"/>
                </a:solidFill>
                <a:effectLst/>
                <a:latin typeface="游明朝" panose="02020400000000000000" pitchFamily="18" charset="-128"/>
                <a:ea typeface="HG正楷書体-PRO" panose="03000600000000000000" pitchFamily="66" charset="-128"/>
                <a:cs typeface="Times New Roman" panose="02020603050405020304" pitchFamily="18" charset="0"/>
              </a:rPr>
              <a:t>少を</a:t>
            </a:r>
            <a:r>
              <a:rPr lang="ja-JP" altLang="en-US" sz="1600" b="1" kern="100" dirty="0">
                <a:solidFill>
                  <a:schemeClr val="bg1"/>
                </a:solidFill>
                <a:effectLst/>
                <a:latin typeface="游明朝" panose="02020400000000000000" pitchFamily="18" charset="-128"/>
                <a:ea typeface="HG正楷書体-PRO" panose="03000600000000000000" pitchFamily="66" charset="-128"/>
                <a:cs typeface="Times New Roman" panose="02020603050405020304" pitchFamily="18" charset="0"/>
              </a:rPr>
              <a:t>乗り越え</a:t>
            </a:r>
            <a:r>
              <a:rPr lang="ja-JP" altLang="ja-JP" sz="1600" b="1" kern="100" dirty="0">
                <a:solidFill>
                  <a:schemeClr val="bg1"/>
                </a:solidFill>
                <a:effectLst/>
                <a:latin typeface="游明朝" panose="02020400000000000000" pitchFamily="18" charset="-128"/>
                <a:ea typeface="HG正楷書体-PRO" panose="03000600000000000000" pitchFamily="66" charset="-128"/>
                <a:cs typeface="Times New Roman" panose="02020603050405020304" pitchFamily="18" charset="0"/>
              </a:rPr>
              <a:t>、未来を共創する</a:t>
            </a:r>
            <a:r>
              <a:rPr lang="ja-JP" altLang="en-US" sz="1600" kern="100" dirty="0">
                <a:solidFill>
                  <a:schemeClr val="bg1"/>
                </a:solidFill>
                <a:effectLst/>
                <a:latin typeface="游明朝" panose="02020400000000000000" pitchFamily="18" charset="-128"/>
                <a:ea typeface="HG正楷書体-PRO" panose="03000600000000000000" pitchFamily="66" charset="-128"/>
                <a:cs typeface="Times New Roman" panose="02020603050405020304" pitchFamily="18" charset="0"/>
              </a:rPr>
              <a:t>－</a:t>
            </a:r>
            <a:endParaRPr lang="en-US" altLang="ja-JP" sz="2000" b="1" strike="noStrike" spc="-1" dirty="0">
              <a:solidFill>
                <a:schemeClr val="bg1"/>
              </a:solidFill>
              <a:latin typeface="Arial"/>
            </a:endParaRPr>
          </a:p>
        </p:txBody>
      </p:sp>
      <p:sp>
        <p:nvSpPr>
          <p:cNvPr id="5" name="AutoShape 4">
            <a:extLst>
              <a:ext uri="{FF2B5EF4-FFF2-40B4-BE49-F238E27FC236}">
                <a16:creationId xmlns:a16="http://schemas.microsoft.com/office/drawing/2014/main" id="{EAA95648-76AC-E299-3E81-1E9ABC83F13F}"/>
              </a:ext>
            </a:extLst>
          </p:cNvPr>
          <p:cNvSpPr/>
          <p:nvPr/>
        </p:nvSpPr>
        <p:spPr>
          <a:xfrm>
            <a:off x="139336" y="3979815"/>
            <a:ext cx="5869576" cy="2824377"/>
          </a:xfrm>
          <a:prstGeom prst="roundRect">
            <a:avLst>
              <a:gd name="adj" fmla="val 9403"/>
            </a:avLst>
          </a:prstGeom>
          <a:solidFill>
            <a:schemeClr val="bg1"/>
          </a:solidFill>
          <a:ln w="19050">
            <a:solidFill>
              <a:srgbClr val="FFFFFF">
                <a:lumMod val="50000"/>
              </a:srgbClr>
            </a:solidFill>
            <a:round/>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spcBef>
                <a:spcPts val="550"/>
              </a:spcBef>
            </a:pPr>
            <a:endParaRPr lang="en-US" altLang="ja-JP" sz="1100" b="0" strike="noStrike" spc="-1" dirty="0">
              <a:solidFill>
                <a:srgbClr val="000000"/>
              </a:solidFill>
              <a:latin typeface="メイリオ" panose="020B0604030504040204" pitchFamily="50" charset="-128"/>
              <a:ea typeface="メイリオ" panose="020B0604030504040204" pitchFamily="50" charset="-128"/>
            </a:endParaRPr>
          </a:p>
          <a:p>
            <a:r>
              <a:rPr lang="ja-JP" altLang="en-US" sz="1200" b="1" dirty="0"/>
              <a:t>栃木県内の公立・民間の保育施設が連携して保育事業の充実・発展に取り組んでいる団体です。</a:t>
            </a:r>
          </a:p>
          <a:p>
            <a:r>
              <a:rPr lang="ja-JP" altLang="en-US" sz="1200" dirty="0"/>
              <a:t>栃木県内に所在する保育所相互の密接な連絡を図り、保育に関する調査研究及び職員研修を行い、本県における保育事業の向上発展を目的としています。</a:t>
            </a:r>
            <a:endParaRPr lang="en-US" altLang="ja-JP" sz="1200" dirty="0"/>
          </a:p>
          <a:p>
            <a:r>
              <a:rPr lang="ja-JP" altLang="en-US" sz="1200" dirty="0"/>
              <a:t>特に県内</a:t>
            </a:r>
            <a:r>
              <a:rPr lang="en-US" altLang="ja-JP" sz="1200" dirty="0"/>
              <a:t>5</a:t>
            </a:r>
            <a:r>
              <a:rPr lang="ja-JP" altLang="en-US" sz="1200" dirty="0"/>
              <a:t>ブロックに分けた各地区保育研究会の取組は保育職員がなかなか職場を離れられない中で参加しやすい地元での研修開催や、市町を越えて公立と民間の保育施設同士が交流することで保育所運営や職員の働き方について新しい知見を得ることができる活動となっています。</a:t>
            </a:r>
            <a:endParaRPr lang="en-US" altLang="ja-JP" sz="1200" dirty="0"/>
          </a:p>
          <a:p>
            <a:r>
              <a:rPr lang="ja-JP" altLang="en-US" sz="1200" b="0" strike="noStrike" spc="-1" dirty="0">
                <a:solidFill>
                  <a:srgbClr val="000000"/>
                </a:solidFill>
                <a:latin typeface="メイリオ" panose="020B0604030504040204" pitchFamily="50" charset="-128"/>
                <a:ea typeface="メイリオ" panose="020B0604030504040204" pitchFamily="50" charset="-128"/>
              </a:rPr>
              <a:t>事務局を担う栃木県保育協議会では、</a:t>
            </a:r>
            <a:r>
              <a:rPr lang="ja-JP" altLang="en-US" sz="1200" dirty="0"/>
              <a:t>関東ブロックや全国規模で開催される研究大会への参加を促したり、全国組織の全国保育協議会が配信する保育施設に有益な情報を遅滞なくホームページや会員メール等で会員施設にお伝えしています。</a:t>
            </a:r>
            <a:endParaRPr lang="en-US" altLang="ja-JP" sz="1200" dirty="0"/>
          </a:p>
          <a:p>
            <a:r>
              <a:rPr lang="ja-JP" altLang="en-US" sz="1200" dirty="0"/>
              <a:t>また、保育職員の資質向上に資する研修会や行事の開催情報を適宜適切に配信し会員の利便を図っています。</a:t>
            </a:r>
            <a:endParaRPr lang="en-US" sz="1200" dirty="0"/>
          </a:p>
        </p:txBody>
      </p:sp>
      <p:sp>
        <p:nvSpPr>
          <p:cNvPr id="6" name="Rectangle 6">
            <a:extLst>
              <a:ext uri="{FF2B5EF4-FFF2-40B4-BE49-F238E27FC236}">
                <a16:creationId xmlns:a16="http://schemas.microsoft.com/office/drawing/2014/main" id="{EA5625CF-690F-8CED-9A86-B26E607D6180}"/>
              </a:ext>
            </a:extLst>
          </p:cNvPr>
          <p:cNvSpPr/>
          <p:nvPr/>
        </p:nvSpPr>
        <p:spPr>
          <a:xfrm>
            <a:off x="139337" y="1466686"/>
            <a:ext cx="5750234" cy="2389483"/>
          </a:xfrm>
          <a:prstGeom prst="rect">
            <a:avLst/>
          </a:prstGeom>
          <a:noFill/>
          <a:ln w="19050">
            <a:solidFill>
              <a:srgbClr val="FFFFFF">
                <a:lumMod val="50000"/>
              </a:srgbClr>
            </a:solidFill>
            <a:prstDash val="sysDot"/>
            <a:miter/>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nSpc>
                <a:spcPct val="100000"/>
              </a:lnSpc>
              <a:spcBef>
                <a:spcPts val="451"/>
              </a:spcBef>
            </a:pPr>
            <a:endParaRPr lang="en-US" sz="1000" b="0" strike="noStrike" spc="-1" dirty="0">
              <a:solidFill>
                <a:srgbClr val="000000"/>
              </a:solidFill>
              <a:latin typeface="メイリオ" panose="020B0604030504040204" pitchFamily="50" charset="-128"/>
              <a:ea typeface="メイリオ" panose="020B0604030504040204" pitchFamily="50" charset="-128"/>
            </a:endParaRPr>
          </a:p>
        </p:txBody>
      </p:sp>
      <p:sp>
        <p:nvSpPr>
          <p:cNvPr id="7" name="AutoShape 7">
            <a:extLst>
              <a:ext uri="{FF2B5EF4-FFF2-40B4-BE49-F238E27FC236}">
                <a16:creationId xmlns:a16="http://schemas.microsoft.com/office/drawing/2014/main" id="{19EB88F0-F85D-AF45-5114-B6CEC8A41FF4}"/>
              </a:ext>
            </a:extLst>
          </p:cNvPr>
          <p:cNvSpPr/>
          <p:nvPr/>
        </p:nvSpPr>
        <p:spPr>
          <a:xfrm>
            <a:off x="6224068" y="3979816"/>
            <a:ext cx="5832659" cy="2451182"/>
          </a:xfrm>
          <a:prstGeom prst="roundRect">
            <a:avLst>
              <a:gd name="adj" fmla="val 8942"/>
            </a:avLst>
          </a:prstGeom>
          <a:solidFill>
            <a:schemeClr val="bg1"/>
          </a:solidFill>
          <a:ln w="19050">
            <a:solidFill>
              <a:srgbClr val="FFFFFF">
                <a:lumMod val="50000"/>
              </a:srgbClr>
            </a:solidFill>
            <a:round/>
          </a:ln>
        </p:spPr>
        <p:style>
          <a:lnRef idx="0">
            <a:scrgbClr r="0" g="0" b="0"/>
          </a:lnRef>
          <a:fillRef idx="0">
            <a:scrgbClr r="0" g="0" b="0"/>
          </a:fillRef>
          <a:effectRef idx="0">
            <a:scrgbClr r="0" g="0" b="0"/>
          </a:effectRef>
          <a:fontRef idx="minor"/>
        </p:style>
        <p:txBody>
          <a:bodyPr lIns="90000" tIns="45000" rIns="90000" bIns="45000" anchor="t">
            <a:noAutofit/>
          </a:bodyPr>
          <a:lstStyle/>
          <a:p>
            <a:pPr marL="241920" indent="-241920">
              <a:lnSpc>
                <a:spcPct val="100000"/>
              </a:lnSpc>
              <a:spcBef>
                <a:spcPts val="550"/>
              </a:spcBef>
              <a:tabLst>
                <a:tab pos="0" algn="l"/>
              </a:tabLst>
            </a:pPr>
            <a:r>
              <a:rPr lang="en-US" altLang="ja-JP" sz="1100" b="0" strike="noStrike" spc="-1" dirty="0">
                <a:solidFill>
                  <a:srgbClr val="FF0000"/>
                </a:solidFill>
                <a:latin typeface="メイリオ"/>
                <a:ea typeface="メイリオ"/>
              </a:rPr>
              <a:t>【</a:t>
            </a:r>
            <a:r>
              <a:rPr lang="ja-JP" altLang="en-US" sz="1100" b="0" strike="noStrike" spc="-1" dirty="0">
                <a:solidFill>
                  <a:srgbClr val="FF0000"/>
                </a:solidFill>
                <a:latin typeface="メイリオ"/>
                <a:ea typeface="メイリオ"/>
              </a:rPr>
              <a:t>実施中</a:t>
            </a:r>
            <a:r>
              <a:rPr lang="en-US" altLang="ja-JP" sz="1100" b="0" strike="noStrike" spc="-1" dirty="0">
                <a:solidFill>
                  <a:srgbClr val="FF0000"/>
                </a:solidFill>
                <a:latin typeface="メイリオ"/>
                <a:ea typeface="メイリオ"/>
              </a:rPr>
              <a:t>】</a:t>
            </a:r>
          </a:p>
          <a:p>
            <a:pPr marL="1163638" indent="-1163638">
              <a:lnSpc>
                <a:spcPct val="100000"/>
              </a:lnSpc>
              <a:spcBef>
                <a:spcPts val="550"/>
              </a:spcBef>
              <a:tabLst>
                <a:tab pos="0" algn="l"/>
              </a:tabLst>
            </a:pPr>
            <a:r>
              <a:rPr lang="ja-JP" altLang="en-US" sz="1050" spc="-1" dirty="0">
                <a:solidFill>
                  <a:srgbClr val="000000"/>
                </a:solidFill>
                <a:latin typeface="メイリオ"/>
                <a:ea typeface="メイリオ"/>
              </a:rPr>
              <a:t>職場の意識改革：全国組織から定期的に配信される「保育の現場で役立つ働き方の最新情報」（社会保険労務士による専門的資料）を会員に配布し、職場の討議資料としてもらっている。</a:t>
            </a:r>
            <a:endParaRPr lang="en-US" altLang="ja-JP" sz="1050" spc="-1" dirty="0">
              <a:solidFill>
                <a:srgbClr val="000000"/>
              </a:solidFill>
              <a:latin typeface="メイリオ"/>
              <a:ea typeface="メイリオ"/>
            </a:endParaRPr>
          </a:p>
          <a:p>
            <a:pPr marL="1163638" indent="-1163638">
              <a:lnSpc>
                <a:spcPct val="100000"/>
              </a:lnSpc>
              <a:spcBef>
                <a:spcPts val="550"/>
              </a:spcBef>
              <a:tabLst>
                <a:tab pos="0" algn="l"/>
              </a:tabLst>
            </a:pPr>
            <a:r>
              <a:rPr lang="ja-JP" altLang="en-US" sz="1050" spc="-1" dirty="0">
                <a:solidFill>
                  <a:srgbClr val="000000"/>
                </a:solidFill>
                <a:latin typeface="メイリオ"/>
                <a:ea typeface="メイリオ"/>
              </a:rPr>
              <a:t>女性のキャリア形成支援：施設長研修会を毎年開催し、施設長としての意識向上を図る。</a:t>
            </a:r>
            <a:endParaRPr lang="en-US" altLang="ja-JP" sz="1050" spc="-1" dirty="0">
              <a:solidFill>
                <a:srgbClr val="000000"/>
              </a:solidFill>
              <a:latin typeface="メイリオ"/>
              <a:ea typeface="メイリオ"/>
            </a:endParaRPr>
          </a:p>
          <a:p>
            <a:pPr marL="1163638" indent="-1163638">
              <a:lnSpc>
                <a:spcPct val="100000"/>
              </a:lnSpc>
              <a:spcBef>
                <a:spcPts val="550"/>
              </a:spcBef>
              <a:tabLst>
                <a:tab pos="0" algn="l"/>
              </a:tabLst>
            </a:pPr>
            <a:r>
              <a:rPr lang="ja-JP" altLang="en-US" sz="1050" spc="-1" dirty="0">
                <a:solidFill>
                  <a:srgbClr val="000000"/>
                </a:solidFill>
                <a:latin typeface="メイリオ"/>
                <a:ea typeface="メイリオ"/>
              </a:rPr>
              <a:t>　　　　　　　　　会員保育施設の施設長（園長）の</a:t>
            </a:r>
            <a:r>
              <a:rPr lang="en-US" altLang="ja-JP" sz="1050" spc="-1" dirty="0">
                <a:solidFill>
                  <a:srgbClr val="000000"/>
                </a:solidFill>
                <a:latin typeface="メイリオ"/>
                <a:ea typeface="メイリオ"/>
              </a:rPr>
              <a:t>80.6</a:t>
            </a:r>
            <a:r>
              <a:rPr lang="ja-JP" altLang="en-US" sz="1050" spc="-1" dirty="0">
                <a:solidFill>
                  <a:srgbClr val="000000"/>
                </a:solidFill>
                <a:latin typeface="メイリオ"/>
                <a:ea typeface="メイリオ"/>
              </a:rPr>
              <a:t>パーセントは女性である。</a:t>
            </a:r>
            <a:endParaRPr lang="en-US" altLang="ja-JP" sz="1050" spc="-1" dirty="0">
              <a:solidFill>
                <a:srgbClr val="000000"/>
              </a:solidFill>
              <a:latin typeface="メイリオ"/>
              <a:ea typeface="メイリオ"/>
            </a:endParaRPr>
          </a:p>
          <a:p>
            <a:pPr marL="1163638" indent="-1163638">
              <a:lnSpc>
                <a:spcPct val="100000"/>
              </a:lnSpc>
              <a:spcBef>
                <a:spcPts val="550"/>
              </a:spcBef>
              <a:tabLst>
                <a:tab pos="0" algn="l"/>
              </a:tabLst>
            </a:pPr>
            <a:r>
              <a:rPr lang="ja-JP" altLang="en-US" sz="1050" spc="-1" dirty="0">
                <a:solidFill>
                  <a:srgbClr val="000000"/>
                </a:solidFill>
                <a:latin typeface="メイリオ"/>
                <a:ea typeface="メイリオ"/>
              </a:rPr>
              <a:t>多様な人材の活躍：職員会員外の非常勤や派遣の調理員、用務員等職員も実費を徴収して研修参加が可能な仕組を作り施設全体の保育力アップにつなげた。</a:t>
            </a:r>
            <a:endParaRPr lang="en-US" altLang="ja-JP" sz="1050" spc="-1" dirty="0">
              <a:solidFill>
                <a:srgbClr val="000000"/>
              </a:solidFill>
              <a:latin typeface="メイリオ"/>
              <a:ea typeface="メイリオ"/>
            </a:endParaRPr>
          </a:p>
          <a:p>
            <a:pPr marL="1163638" indent="-1163638">
              <a:lnSpc>
                <a:spcPct val="100000"/>
              </a:lnSpc>
              <a:spcBef>
                <a:spcPts val="550"/>
              </a:spcBef>
              <a:tabLst>
                <a:tab pos="0" algn="l"/>
              </a:tabLst>
            </a:pPr>
            <a:r>
              <a:rPr lang="en-US" altLang="ja-JP" sz="1100" b="0" strike="noStrike" spc="-1" dirty="0">
                <a:solidFill>
                  <a:srgbClr val="FF0000"/>
                </a:solidFill>
                <a:latin typeface="メイリオ"/>
                <a:ea typeface="メイリオ"/>
              </a:rPr>
              <a:t>【</a:t>
            </a:r>
            <a:r>
              <a:rPr lang="ja-JP" altLang="en-US" sz="1100" b="0" strike="noStrike" spc="-1" dirty="0">
                <a:solidFill>
                  <a:srgbClr val="FF0000"/>
                </a:solidFill>
                <a:latin typeface="メイリオ"/>
                <a:ea typeface="メイリオ"/>
              </a:rPr>
              <a:t>取組予定</a:t>
            </a:r>
            <a:r>
              <a:rPr lang="en-US" altLang="ja-JP" sz="1100" b="0" strike="noStrike" spc="-1" dirty="0">
                <a:solidFill>
                  <a:srgbClr val="FF0000"/>
                </a:solidFill>
                <a:latin typeface="メイリオ"/>
                <a:ea typeface="メイリオ"/>
              </a:rPr>
              <a:t>】</a:t>
            </a:r>
          </a:p>
          <a:p>
            <a:pPr marL="241920" indent="-241920">
              <a:lnSpc>
                <a:spcPct val="100000"/>
              </a:lnSpc>
              <a:spcBef>
                <a:spcPts val="550"/>
              </a:spcBef>
              <a:tabLst>
                <a:tab pos="0" algn="l"/>
              </a:tabLst>
            </a:pPr>
            <a:endParaRPr lang="en-US" sz="1110" b="0" strike="noStrike" spc="-1" dirty="0">
              <a:solidFill>
                <a:srgbClr val="000000"/>
              </a:solidFill>
              <a:latin typeface="Arial"/>
            </a:endParaRPr>
          </a:p>
        </p:txBody>
      </p:sp>
      <p:sp>
        <p:nvSpPr>
          <p:cNvPr id="8" name="Rectangle 5">
            <a:extLst>
              <a:ext uri="{FF2B5EF4-FFF2-40B4-BE49-F238E27FC236}">
                <a16:creationId xmlns:a16="http://schemas.microsoft.com/office/drawing/2014/main" id="{8AB8C3FE-5656-EBF4-4CB7-9DDA9A5A0051}"/>
              </a:ext>
            </a:extLst>
          </p:cNvPr>
          <p:cNvSpPr/>
          <p:nvPr/>
        </p:nvSpPr>
        <p:spPr>
          <a:xfrm>
            <a:off x="139336" y="935092"/>
            <a:ext cx="5869576" cy="442800"/>
          </a:xfrm>
          <a:prstGeom prst="rect">
            <a:avLst/>
          </a:prstGeom>
          <a:solidFill>
            <a:schemeClr val="bg1"/>
          </a:solidFill>
          <a:ln w="19050" cap="rnd">
            <a:solidFill>
              <a:srgbClr val="FFFFFF">
                <a:lumMod val="50000"/>
              </a:srgbClr>
            </a:solidFill>
            <a:round/>
          </a:ln>
        </p:spPr>
        <p:style>
          <a:lnRef idx="0">
            <a:scrgbClr r="0" g="0" b="0"/>
          </a:lnRef>
          <a:fillRef idx="0">
            <a:scrgbClr r="0" g="0" b="0"/>
          </a:fillRef>
          <a:effectRef idx="0">
            <a:scrgbClr r="0" g="0" b="0"/>
          </a:effectRef>
          <a:fontRef idx="minor"/>
        </p:style>
        <p:txBody>
          <a:bodyPr lIns="90000" tIns="36000" rIns="90000" bIns="0" anchor="ctr">
            <a:noAutofit/>
          </a:bodyPr>
          <a:lstStyle/>
          <a:p>
            <a:pPr>
              <a:lnSpc>
                <a:spcPct val="100000"/>
              </a:lnSpc>
              <a:spcBef>
                <a:spcPts val="799"/>
              </a:spcBef>
            </a:pPr>
            <a:r>
              <a:rPr lang="ja-JP" altLang="en-US" sz="1600" b="0" strike="noStrike" spc="-1" dirty="0">
                <a:solidFill>
                  <a:srgbClr val="000000"/>
                </a:solidFill>
                <a:latin typeface="Arial"/>
              </a:rPr>
              <a:t>栃木県保育協議会</a:t>
            </a:r>
            <a:endParaRPr lang="en-US" altLang="ja-JP" sz="1600" b="0" strike="noStrike" spc="-1" dirty="0">
              <a:solidFill>
                <a:srgbClr val="000000"/>
              </a:solidFill>
              <a:latin typeface="Arial"/>
            </a:endParaRPr>
          </a:p>
        </p:txBody>
      </p:sp>
      <p:cxnSp>
        <p:nvCxnSpPr>
          <p:cNvPr id="16" name="直線コネクタ 15">
            <a:extLst>
              <a:ext uri="{FF2B5EF4-FFF2-40B4-BE49-F238E27FC236}">
                <a16:creationId xmlns:a16="http://schemas.microsoft.com/office/drawing/2014/main" id="{342437D1-130E-2DC5-5DF6-522870FE54FE}"/>
              </a:ext>
            </a:extLst>
          </p:cNvPr>
          <p:cNvCxnSpPr>
            <a:cxnSpLocks/>
            <a:stCxn id="4" idx="2"/>
          </p:cNvCxnSpPr>
          <p:nvPr/>
        </p:nvCxnSpPr>
        <p:spPr>
          <a:xfrm>
            <a:off x="6096000" y="407030"/>
            <a:ext cx="0" cy="6560871"/>
          </a:xfrm>
          <a:prstGeom prst="line">
            <a:avLst/>
          </a:prstGeom>
          <a:ln w="19050">
            <a:prstDash val="dash"/>
          </a:ln>
        </p:spPr>
        <p:style>
          <a:lnRef idx="1">
            <a:schemeClr val="accent6"/>
          </a:lnRef>
          <a:fillRef idx="0">
            <a:schemeClr val="accent6"/>
          </a:fillRef>
          <a:effectRef idx="0">
            <a:schemeClr val="accent6"/>
          </a:effectRef>
          <a:fontRef idx="minor">
            <a:schemeClr val="tx1"/>
          </a:fontRef>
        </p:style>
      </p:cxnSp>
      <p:sp>
        <p:nvSpPr>
          <p:cNvPr id="19" name="テキスト ボックス 18">
            <a:extLst>
              <a:ext uri="{FF2B5EF4-FFF2-40B4-BE49-F238E27FC236}">
                <a16:creationId xmlns:a16="http://schemas.microsoft.com/office/drawing/2014/main" id="{7E379694-5C54-E03E-3270-8C7A4281B37C}"/>
              </a:ext>
            </a:extLst>
          </p:cNvPr>
          <p:cNvSpPr txBox="1"/>
          <p:nvPr/>
        </p:nvSpPr>
        <p:spPr>
          <a:xfrm>
            <a:off x="6212435" y="465102"/>
            <a:ext cx="1022291" cy="380480"/>
          </a:xfrm>
          <a:prstGeom prst="rect">
            <a:avLst/>
          </a:prstGeom>
          <a:solidFill>
            <a:srgbClr val="00B050"/>
          </a:solidFill>
          <a:ln>
            <a:solidFill>
              <a:srgbClr val="00B050"/>
            </a:solidFill>
          </a:ln>
        </p:spPr>
        <p:txBody>
          <a:bodyPr wrap="square" lIns="72000" tIns="36000" rIns="72000" bIns="36000" rtlCol="0">
            <a:spAutoFit/>
          </a:bodyPr>
          <a:lstStyle/>
          <a:p>
            <a:pPr algn="ctr"/>
            <a:r>
              <a:rPr kumimoji="1" lang="en-US" altLang="ja-JP" sz="2000" b="1" i="1" dirty="0">
                <a:solidFill>
                  <a:schemeClr val="bg1"/>
                </a:solidFill>
                <a:latin typeface="Arial Nova" panose="020B0504020202020204" pitchFamily="34" charset="0"/>
              </a:rPr>
              <a:t>Action</a:t>
            </a:r>
            <a:endParaRPr kumimoji="1" lang="ja-JP" altLang="en-US" sz="2000" b="1" i="1" dirty="0">
              <a:solidFill>
                <a:schemeClr val="bg1"/>
              </a:solidFill>
              <a:latin typeface="Arial Nova" panose="020B0504020202020204" pitchFamily="34" charset="0"/>
            </a:endParaRPr>
          </a:p>
        </p:txBody>
      </p:sp>
      <p:sp>
        <p:nvSpPr>
          <p:cNvPr id="9" name="テキスト ボックス 8">
            <a:extLst>
              <a:ext uri="{FF2B5EF4-FFF2-40B4-BE49-F238E27FC236}">
                <a16:creationId xmlns:a16="http://schemas.microsoft.com/office/drawing/2014/main" id="{BE408521-ADAF-4ACE-CF3A-388006C5EE93}"/>
              </a:ext>
            </a:extLst>
          </p:cNvPr>
          <p:cNvSpPr txBox="1"/>
          <p:nvPr/>
        </p:nvSpPr>
        <p:spPr>
          <a:xfrm>
            <a:off x="52301" y="465102"/>
            <a:ext cx="3498820" cy="391628"/>
          </a:xfrm>
          <a:prstGeom prst="rect">
            <a:avLst/>
          </a:prstGeom>
          <a:solidFill>
            <a:srgbClr val="00B050"/>
          </a:solidFill>
          <a:ln>
            <a:solidFill>
              <a:srgbClr val="00B050"/>
            </a:solidFill>
          </a:ln>
        </p:spPr>
        <p:txBody>
          <a:bodyPr wrap="square" lIns="72000" tIns="72000" rIns="72000" bIns="72000">
            <a:spAutoFit/>
          </a:bodyPr>
          <a:lstStyle/>
          <a:p>
            <a:r>
              <a:rPr lang="en-US" altLang="ja-JP" sz="1600" b="1" i="1" dirty="0">
                <a:solidFill>
                  <a:schemeClr val="bg1"/>
                </a:solidFill>
                <a:latin typeface="Arial Nova" panose="020B0504020202020204" pitchFamily="34" charset="0"/>
              </a:rPr>
              <a:t>“</a:t>
            </a:r>
            <a:r>
              <a:rPr lang="ja-JP" altLang="en-US" sz="1600" b="1" i="1" dirty="0">
                <a:solidFill>
                  <a:schemeClr val="bg1"/>
                </a:solidFill>
                <a:latin typeface="Arial Nova" panose="020B0504020202020204" pitchFamily="34" charset="0"/>
              </a:rPr>
              <a:t>とちぎ人口未来パートナー</a:t>
            </a:r>
            <a:r>
              <a:rPr lang="en-US" altLang="ja-JP" sz="1600" b="1" i="1" dirty="0">
                <a:solidFill>
                  <a:schemeClr val="bg1"/>
                </a:solidFill>
                <a:latin typeface="Arial Nova" panose="020B0504020202020204" pitchFamily="34" charset="0"/>
              </a:rPr>
              <a:t>”</a:t>
            </a:r>
            <a:r>
              <a:rPr lang="ja-JP" altLang="en-US" sz="1600" b="1" i="1" dirty="0">
                <a:solidFill>
                  <a:schemeClr val="bg1"/>
                </a:solidFill>
                <a:latin typeface="Arial Nova" panose="020B0504020202020204" pitchFamily="34" charset="0"/>
              </a:rPr>
              <a:t>の概要</a:t>
            </a:r>
          </a:p>
        </p:txBody>
      </p:sp>
      <p:sp>
        <p:nvSpPr>
          <p:cNvPr id="18" name="テキスト ボックス 17">
            <a:extLst>
              <a:ext uri="{FF2B5EF4-FFF2-40B4-BE49-F238E27FC236}">
                <a16:creationId xmlns:a16="http://schemas.microsoft.com/office/drawing/2014/main" id="{3FF5CD75-52CE-1095-9B76-BFA6FE8B1B82}"/>
              </a:ext>
            </a:extLst>
          </p:cNvPr>
          <p:cNvSpPr txBox="1"/>
          <p:nvPr/>
        </p:nvSpPr>
        <p:spPr>
          <a:xfrm>
            <a:off x="7040399" y="655342"/>
            <a:ext cx="4242036" cy="261610"/>
          </a:xfrm>
          <a:prstGeom prst="rect">
            <a:avLst/>
          </a:prstGeom>
          <a:noFill/>
        </p:spPr>
        <p:txBody>
          <a:bodyPr wrap="square" rtlCol="0">
            <a:spAutoFit/>
          </a:bodyPr>
          <a:lstStyle/>
          <a:p>
            <a:pPr algn="ctr"/>
            <a:r>
              <a:rPr kumimoji="1" lang="ja-JP" altLang="en-US" sz="1100" b="1" dirty="0">
                <a:solidFill>
                  <a:srgbClr val="00B050"/>
                </a:solidFill>
                <a:latin typeface="Arial Nova" panose="020B0504020202020204" pitchFamily="34" charset="0"/>
              </a:rPr>
              <a:t>栃木県人口減少対策マンダラチャート</a:t>
            </a:r>
            <a:endParaRPr kumimoji="1" lang="ja-JP" altLang="en-US" sz="1100" dirty="0">
              <a:solidFill>
                <a:srgbClr val="00B050"/>
              </a:solidFill>
              <a:latin typeface="Arial Nova" panose="020B0504020202020204" pitchFamily="34" charset="0"/>
            </a:endParaRPr>
          </a:p>
        </p:txBody>
      </p:sp>
      <p:sp>
        <p:nvSpPr>
          <p:cNvPr id="20" name="テキスト ボックス 19">
            <a:extLst>
              <a:ext uri="{FF2B5EF4-FFF2-40B4-BE49-F238E27FC236}">
                <a16:creationId xmlns:a16="http://schemas.microsoft.com/office/drawing/2014/main" id="{11517260-B013-2A05-55B2-F2A9B4057539}"/>
              </a:ext>
            </a:extLst>
          </p:cNvPr>
          <p:cNvSpPr txBox="1"/>
          <p:nvPr/>
        </p:nvSpPr>
        <p:spPr>
          <a:xfrm>
            <a:off x="10568652" y="701508"/>
            <a:ext cx="1579805" cy="215444"/>
          </a:xfrm>
          <a:prstGeom prst="rect">
            <a:avLst/>
          </a:prstGeom>
          <a:noFill/>
        </p:spPr>
        <p:txBody>
          <a:bodyPr wrap="square" rtlCol="0">
            <a:spAutoFit/>
          </a:bodyPr>
          <a:lstStyle/>
          <a:p>
            <a:r>
              <a:rPr kumimoji="1" lang="en-US" altLang="ja-JP" sz="800" dirty="0">
                <a:solidFill>
                  <a:srgbClr val="00B050"/>
                </a:solidFill>
                <a:latin typeface="Arial Nova" panose="020B0504020202020204" pitchFamily="34" charset="0"/>
              </a:rPr>
              <a:t>R7.8 </a:t>
            </a:r>
            <a:r>
              <a:rPr kumimoji="1" lang="ja-JP" altLang="en-US" sz="800" dirty="0">
                <a:solidFill>
                  <a:srgbClr val="00B050"/>
                </a:solidFill>
                <a:latin typeface="Arial Nova" panose="020B0504020202020204" pitchFamily="34" charset="0"/>
              </a:rPr>
              <a:t>栃木県人口未来会議策定</a:t>
            </a:r>
            <a:endParaRPr kumimoji="1" lang="ja-JP" altLang="en-US" sz="1000" dirty="0">
              <a:solidFill>
                <a:srgbClr val="00B050"/>
              </a:solidFill>
              <a:latin typeface="Arial Nova" panose="020B0504020202020204" pitchFamily="34" charset="0"/>
            </a:endParaRPr>
          </a:p>
        </p:txBody>
      </p:sp>
      <p:sp>
        <p:nvSpPr>
          <p:cNvPr id="24" name="テキスト ボックス 23">
            <a:extLst>
              <a:ext uri="{FF2B5EF4-FFF2-40B4-BE49-F238E27FC236}">
                <a16:creationId xmlns:a16="http://schemas.microsoft.com/office/drawing/2014/main" id="{1BCBF95C-31B7-53BD-E9FA-5E817F70020E}"/>
              </a:ext>
            </a:extLst>
          </p:cNvPr>
          <p:cNvSpPr txBox="1"/>
          <p:nvPr/>
        </p:nvSpPr>
        <p:spPr>
          <a:xfrm>
            <a:off x="6220003" y="6472960"/>
            <a:ext cx="5855560" cy="349702"/>
          </a:xfrm>
          <a:prstGeom prst="rect">
            <a:avLst/>
          </a:prstGeom>
          <a:noFill/>
          <a:ln>
            <a:solidFill>
              <a:schemeClr val="tx1"/>
            </a:solidFill>
          </a:ln>
        </p:spPr>
        <p:style>
          <a:lnRef idx="3">
            <a:schemeClr val="lt1"/>
          </a:lnRef>
          <a:fillRef idx="1">
            <a:schemeClr val="accent6"/>
          </a:fillRef>
          <a:effectRef idx="1">
            <a:schemeClr val="accent6"/>
          </a:effectRef>
          <a:fontRef idx="minor">
            <a:schemeClr val="lt1"/>
          </a:fontRef>
        </p:style>
        <p:txBody>
          <a:bodyPr wrap="square" tIns="36000" bIns="36000">
            <a:spAutoFit/>
          </a:bodyPr>
          <a:lstStyle/>
          <a:p>
            <a:pPr algn="ctr"/>
            <a:r>
              <a:rPr lang="ja-JP" altLang="en-US" sz="1800" b="1" kern="100" dirty="0">
                <a:solidFill>
                  <a:schemeClr val="tx1"/>
                </a:solidFill>
                <a:effectLst/>
                <a:latin typeface="游明朝" panose="02020400000000000000" pitchFamily="18" charset="-128"/>
                <a:ea typeface="HG正楷書体-PRO" panose="03000600000000000000" pitchFamily="66" charset="-128"/>
                <a:cs typeface="Times New Roman" panose="02020603050405020304" pitchFamily="18" charset="0"/>
              </a:rPr>
              <a:t>それぞれの主体的な行動が、未来への希望となります。</a:t>
            </a:r>
            <a:endParaRPr lang="ja-JP" altLang="en-US" dirty="0">
              <a:solidFill>
                <a:schemeClr val="tx1"/>
              </a:solidFill>
            </a:endParaRPr>
          </a:p>
        </p:txBody>
      </p:sp>
      <p:graphicFrame>
        <p:nvGraphicFramePr>
          <p:cNvPr id="3" name="オブジェクト 2">
            <a:extLst>
              <a:ext uri="{FF2B5EF4-FFF2-40B4-BE49-F238E27FC236}">
                <a16:creationId xmlns:a16="http://schemas.microsoft.com/office/drawing/2014/main" id="{E64816D9-AF8A-EF69-878D-AE2AD700E9E7}"/>
              </a:ext>
            </a:extLst>
          </p:cNvPr>
          <p:cNvGraphicFramePr>
            <a:graphicFrameLocks noChangeAspect="1"/>
          </p:cNvGraphicFramePr>
          <p:nvPr>
            <p:extLst>
              <p:ext uri="{D42A27DB-BD31-4B8C-83A1-F6EECF244321}">
                <p14:modId xmlns:p14="http://schemas.microsoft.com/office/powerpoint/2010/main" val="1741058096"/>
              </p:ext>
            </p:extLst>
          </p:nvPr>
        </p:nvGraphicFramePr>
        <p:xfrm>
          <a:off x="6294438" y="882650"/>
          <a:ext cx="5783262" cy="2895600"/>
        </p:xfrm>
        <a:graphic>
          <a:graphicData uri="http://schemas.openxmlformats.org/presentationml/2006/ole">
            <mc:AlternateContent xmlns:mc="http://schemas.openxmlformats.org/markup-compatibility/2006">
              <mc:Choice xmlns:v="urn:schemas-microsoft-com:vml" Requires="v">
                <p:oleObj name="Worksheet" r:id="rId2" imgW="8924741" imgH="4467174" progId="Excel.Sheet.12">
                  <p:embed/>
                </p:oleObj>
              </mc:Choice>
              <mc:Fallback>
                <p:oleObj name="Worksheet" r:id="rId2" imgW="8924741" imgH="4467174" progId="Excel.Sheet.12">
                  <p:embed/>
                  <p:pic>
                    <p:nvPicPr>
                      <p:cNvPr id="3" name="オブジェクト 2">
                        <a:extLst>
                          <a:ext uri="{FF2B5EF4-FFF2-40B4-BE49-F238E27FC236}">
                            <a16:creationId xmlns:a16="http://schemas.microsoft.com/office/drawing/2014/main" id="{8DFF318B-F559-158C-9AE4-CAC887D9E87C}"/>
                          </a:ext>
                        </a:extLst>
                      </p:cNvPr>
                      <p:cNvPicPr/>
                      <p:nvPr/>
                    </p:nvPicPr>
                    <p:blipFill>
                      <a:blip r:embed="rId3"/>
                      <a:stretch>
                        <a:fillRect/>
                      </a:stretch>
                    </p:blipFill>
                    <p:spPr>
                      <a:xfrm>
                        <a:off x="6294438" y="882650"/>
                        <a:ext cx="5783262" cy="2895600"/>
                      </a:xfrm>
                      <a:prstGeom prst="rect">
                        <a:avLst/>
                      </a:prstGeom>
                    </p:spPr>
                  </p:pic>
                </p:oleObj>
              </mc:Fallback>
            </mc:AlternateContent>
          </a:graphicData>
        </a:graphic>
      </p:graphicFrame>
      <p:pic>
        <p:nvPicPr>
          <p:cNvPr id="2" name="図 1">
            <a:extLst>
              <a:ext uri="{FF2B5EF4-FFF2-40B4-BE49-F238E27FC236}">
                <a16:creationId xmlns:a16="http://schemas.microsoft.com/office/drawing/2014/main" id="{879DCB5B-0716-603F-F48B-593CD8E119DF}"/>
              </a:ext>
            </a:extLst>
          </p:cNvPr>
          <p:cNvPicPr>
            <a:picLocks noChangeAspect="1"/>
          </p:cNvPicPr>
          <p:nvPr/>
        </p:nvPicPr>
        <p:blipFill>
          <a:blip r:embed="rId4"/>
          <a:stretch>
            <a:fillRect/>
          </a:stretch>
        </p:blipFill>
        <p:spPr>
          <a:xfrm>
            <a:off x="12525833" y="465102"/>
            <a:ext cx="2883658" cy="3816427"/>
          </a:xfrm>
          <a:prstGeom prst="rect">
            <a:avLst/>
          </a:prstGeom>
        </p:spPr>
      </p:pic>
      <p:sp>
        <p:nvSpPr>
          <p:cNvPr id="12" name="テキスト ボックス 11">
            <a:extLst>
              <a:ext uri="{FF2B5EF4-FFF2-40B4-BE49-F238E27FC236}">
                <a16:creationId xmlns:a16="http://schemas.microsoft.com/office/drawing/2014/main" id="{8CAF7D5D-1BEA-776B-59D6-F1E266F5AAFC}"/>
              </a:ext>
            </a:extLst>
          </p:cNvPr>
          <p:cNvSpPr txBox="1"/>
          <p:nvPr/>
        </p:nvSpPr>
        <p:spPr>
          <a:xfrm>
            <a:off x="316965" y="3008954"/>
            <a:ext cx="1866310" cy="338554"/>
          </a:xfrm>
          <a:prstGeom prst="rect">
            <a:avLst/>
          </a:prstGeom>
          <a:noFill/>
        </p:spPr>
        <p:txBody>
          <a:bodyPr wrap="square" rtlCol="0">
            <a:spAutoFit/>
          </a:bodyPr>
          <a:lstStyle/>
          <a:p>
            <a:pPr algn="ctr"/>
            <a:r>
              <a:rPr kumimoji="1" lang="ja-JP" altLang="en-US" sz="1600" dirty="0">
                <a:latin typeface="HGS創英角ﾎﾟｯﾌﾟ体" panose="040B0A00000000000000" pitchFamily="50" charset="-128"/>
                <a:ea typeface="HGS創英角ﾎﾟｯﾌﾟ体" panose="040B0A00000000000000" pitchFamily="50" charset="-128"/>
                <a:cs typeface="ADLaM Display" panose="02010000000000000000" pitchFamily="2" charset="0"/>
              </a:rPr>
              <a:t>栃木県保育協議会</a:t>
            </a:r>
          </a:p>
        </p:txBody>
      </p:sp>
      <p:pic>
        <p:nvPicPr>
          <p:cNvPr id="14" name="グラフィックス 13" descr="音符 単色塗りつぶし">
            <a:extLst>
              <a:ext uri="{FF2B5EF4-FFF2-40B4-BE49-F238E27FC236}">
                <a16:creationId xmlns:a16="http://schemas.microsoft.com/office/drawing/2014/main" id="{CEAF8DCB-76BD-258A-1F1D-5524C279500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268875" y="1649146"/>
            <a:ext cx="914400" cy="914400"/>
          </a:xfrm>
          <a:prstGeom prst="rect">
            <a:avLst/>
          </a:prstGeom>
        </p:spPr>
      </p:pic>
      <p:sp>
        <p:nvSpPr>
          <p:cNvPr id="10" name="テキスト ボックス 9">
            <a:extLst>
              <a:ext uri="{FF2B5EF4-FFF2-40B4-BE49-F238E27FC236}">
                <a16:creationId xmlns:a16="http://schemas.microsoft.com/office/drawing/2014/main" id="{E1269EDC-1170-A942-FF12-5D6165AC5431}"/>
              </a:ext>
            </a:extLst>
          </p:cNvPr>
          <p:cNvSpPr txBox="1"/>
          <p:nvPr/>
        </p:nvSpPr>
        <p:spPr>
          <a:xfrm>
            <a:off x="316965" y="3869306"/>
            <a:ext cx="952776" cy="221018"/>
          </a:xfrm>
          <a:prstGeom prst="rect">
            <a:avLst/>
          </a:prstGeom>
          <a:solidFill>
            <a:schemeClr val="bg1"/>
          </a:solidFill>
        </p:spPr>
        <p:txBody>
          <a:bodyPr wrap="square" tIns="36000" bIns="0" rtlCol="0">
            <a:spAutoFit/>
          </a:bodyPr>
          <a:lstStyle/>
          <a:p>
            <a:pPr marL="0" marR="0" lvl="0" indent="0" algn="ctr" defTabSz="914400" rtl="0" eaLnBrk="1" fontAlgn="auto" latinLnBrk="0" hangingPunct="1">
              <a:lnSpc>
                <a:spcPct val="100000"/>
              </a:lnSpc>
              <a:spcBef>
                <a:spcPts val="550"/>
              </a:spcBef>
              <a:spcAft>
                <a:spcPts val="0"/>
              </a:spcAft>
              <a:buClrTx/>
              <a:buSzTx/>
              <a:buFontTx/>
              <a:buNone/>
              <a:tabLst/>
              <a:defRPr/>
            </a:pPr>
            <a:r>
              <a:rPr kumimoji="1" lang="ja-JP" altLang="en-US" sz="1200" b="1" i="0" u="none" strike="noStrike" kern="1200" cap="none" spc="-1" normalizeH="0" baseline="0" noProof="0" dirty="0">
                <a:ln>
                  <a:noFill/>
                </a:ln>
                <a:solidFill>
                  <a:srgbClr val="00B050"/>
                </a:solidFill>
                <a:effectLst/>
                <a:uLnTx/>
                <a:uFillTx/>
                <a:latin typeface="メイリオ"/>
                <a:ea typeface="メイリオ"/>
                <a:cs typeface="+mn-cs"/>
              </a:rPr>
              <a:t>企業の紹介</a:t>
            </a:r>
            <a:endParaRPr kumimoji="1" lang="en-US" altLang="ja-JP" sz="1200" b="1" i="0" u="none" strike="noStrike" kern="1200" cap="none" spc="-1" normalizeH="0" baseline="0" noProof="0" dirty="0">
              <a:ln>
                <a:noFill/>
              </a:ln>
              <a:solidFill>
                <a:srgbClr val="00B050"/>
              </a:solidFill>
              <a:effectLst/>
              <a:uLnTx/>
              <a:uFillTx/>
              <a:latin typeface="Arial"/>
              <a:ea typeface="+mn-ea"/>
              <a:cs typeface="+mn-cs"/>
            </a:endParaRPr>
          </a:p>
        </p:txBody>
      </p:sp>
      <p:sp>
        <p:nvSpPr>
          <p:cNvPr id="13" name="テキスト ボックス 12">
            <a:extLst>
              <a:ext uri="{FF2B5EF4-FFF2-40B4-BE49-F238E27FC236}">
                <a16:creationId xmlns:a16="http://schemas.microsoft.com/office/drawing/2014/main" id="{B9DAF6C0-B2B2-9183-012A-B899806DA29B}"/>
              </a:ext>
            </a:extLst>
          </p:cNvPr>
          <p:cNvSpPr txBox="1"/>
          <p:nvPr/>
        </p:nvSpPr>
        <p:spPr>
          <a:xfrm>
            <a:off x="6302430" y="3880803"/>
            <a:ext cx="1112456" cy="178895"/>
          </a:xfrm>
          <a:prstGeom prst="rect">
            <a:avLst/>
          </a:prstGeom>
          <a:solidFill>
            <a:schemeClr val="bg1"/>
          </a:solidFill>
        </p:spPr>
        <p:txBody>
          <a:bodyPr wrap="square" lIns="36000" rIns="36000" bIns="0" rtlCol="0">
            <a:spAutoFit/>
          </a:bodyPr>
          <a:lstStyle/>
          <a:p>
            <a:pPr marL="241920" marR="0" lvl="0" indent="-241920" algn="ctr" defTabSz="914400" rtl="0" eaLnBrk="1" fontAlgn="auto" latinLnBrk="0" hangingPunct="1">
              <a:lnSpc>
                <a:spcPts val="900"/>
              </a:lnSpc>
              <a:spcBef>
                <a:spcPts val="550"/>
              </a:spcBef>
              <a:spcAft>
                <a:spcPts val="0"/>
              </a:spcAft>
              <a:buClrTx/>
              <a:buSzTx/>
              <a:buFontTx/>
              <a:buNone/>
              <a:tabLst>
                <a:tab pos="0" algn="l"/>
              </a:tabLst>
              <a:defRPr/>
            </a:pPr>
            <a:r>
              <a:rPr kumimoji="1" lang="ja-JP" altLang="en-US" sz="1200" b="1" i="0" u="none" strike="noStrike" kern="1200" cap="none" spc="-1" normalizeH="0" baseline="0" noProof="0" dirty="0">
                <a:ln>
                  <a:noFill/>
                </a:ln>
                <a:solidFill>
                  <a:srgbClr val="00B050"/>
                </a:solidFill>
                <a:effectLst/>
                <a:uLnTx/>
                <a:uFillTx/>
                <a:latin typeface="メイリオ"/>
                <a:ea typeface="メイリオ"/>
                <a:cs typeface="+mn-cs"/>
              </a:rPr>
              <a:t>具体的な取組</a:t>
            </a:r>
            <a:endParaRPr kumimoji="1" lang="en-US" altLang="ja-JP" sz="1200" b="1" i="0" u="none" strike="noStrike" kern="1200" cap="none" spc="-1" normalizeH="0" baseline="0" noProof="0" dirty="0">
              <a:ln>
                <a:noFill/>
              </a:ln>
              <a:solidFill>
                <a:srgbClr val="00B050"/>
              </a:solidFill>
              <a:effectLst/>
              <a:uLnTx/>
              <a:uFillTx/>
              <a:latin typeface="メイリオ"/>
              <a:ea typeface="メイリオ"/>
              <a:cs typeface="+mn-cs"/>
            </a:endParaRPr>
          </a:p>
        </p:txBody>
      </p:sp>
      <p:pic>
        <p:nvPicPr>
          <p:cNvPr id="23" name="図 22">
            <a:extLst>
              <a:ext uri="{FF2B5EF4-FFF2-40B4-BE49-F238E27FC236}">
                <a16:creationId xmlns:a16="http://schemas.microsoft.com/office/drawing/2014/main" id="{DF5BAA94-CB8D-63D1-22EC-0EB45AE4ED96}"/>
              </a:ext>
            </a:extLst>
          </p:cNvPr>
          <p:cNvPicPr>
            <a:picLocks noChangeAspect="1"/>
          </p:cNvPicPr>
          <p:nvPr/>
        </p:nvPicPr>
        <p:blipFill>
          <a:blip r:embed="rId7"/>
          <a:stretch>
            <a:fillRect/>
          </a:stretch>
        </p:blipFill>
        <p:spPr>
          <a:xfrm>
            <a:off x="2183275" y="1466686"/>
            <a:ext cx="3464592" cy="2140518"/>
          </a:xfrm>
          <a:prstGeom prst="rect">
            <a:avLst/>
          </a:prstGeom>
        </p:spPr>
      </p:pic>
    </p:spTree>
    <p:extLst>
      <p:ext uri="{BB962C8B-B14F-4D97-AF65-F5344CB8AC3E}">
        <p14:creationId xmlns:p14="http://schemas.microsoft.com/office/powerpoint/2010/main" val="269347769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d54e09e-4e43-4763-88d6-f094a4ae6065">
      <Terms xmlns="http://schemas.microsoft.com/office/infopath/2007/PartnerControls"/>
    </lcf76f155ced4ddcb4097134ff3c332f>
    <TaxCatchAll xmlns="7237ec46-1b8a-4bbc-bdf1-7833e4e3256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7127D4ED99AEED499551D29F48960163" ma:contentTypeVersion="14" ma:contentTypeDescription="新しいドキュメントを作成します。" ma:contentTypeScope="" ma:versionID="f784b1cca1d7ccb4b3fb1484e193af2f">
  <xsd:schema xmlns:xsd="http://www.w3.org/2001/XMLSchema" xmlns:xs="http://www.w3.org/2001/XMLSchema" xmlns:p="http://schemas.microsoft.com/office/2006/metadata/properties" xmlns:ns2="fd54e09e-4e43-4763-88d6-f094a4ae6065" xmlns:ns3="7237ec46-1b8a-4bbc-bdf1-7833e4e32564" targetNamespace="http://schemas.microsoft.com/office/2006/metadata/properties" ma:root="true" ma:fieldsID="48ec94f1dda3bd8581c5e001d4d686a7" ns2:_="" ns3:_="">
    <xsd:import namespace="fd54e09e-4e43-4763-88d6-f094a4ae6065"/>
    <xsd:import namespace="7237ec46-1b8a-4bbc-bdf1-7833e4e3256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54e09e-4e43-4763-88d6-f094a4ae60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23d8d1bc-2585-4dc7-901b-56bd7d1ce99a"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237ec46-1b8a-4bbc-bdf1-7833e4e32564"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d9443f05-c783-4694-a676-3d1baae9e505}" ma:internalName="TaxCatchAll" ma:showField="CatchAllData" ma:web="7237ec46-1b8a-4bbc-bdf1-7833e4e3256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01A6263-3EFA-4B63-A4C2-ADF5CC45E872}">
  <ds:schemaRefs>
    <ds:schemaRef ds:uri="http://schemas.microsoft.com/office/2006/documentManagement/types"/>
    <ds:schemaRef ds:uri="http://purl.org/dc/terms/"/>
    <ds:schemaRef ds:uri="fd54e09e-4e43-4763-88d6-f094a4ae6065"/>
    <ds:schemaRef ds:uri="http://purl.org/dc/dcmitype/"/>
    <ds:schemaRef ds:uri="http://schemas.microsoft.com/office/infopath/2007/PartnerControls"/>
    <ds:schemaRef ds:uri="http://purl.org/dc/elements/1.1/"/>
    <ds:schemaRef ds:uri="http://schemas.openxmlformats.org/package/2006/metadata/core-properties"/>
    <ds:schemaRef ds:uri="7237ec46-1b8a-4bbc-bdf1-7833e4e32564"/>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BC45B413-DFEA-4ABB-A34A-86E42813AE0A}">
  <ds:schemaRefs>
    <ds:schemaRef ds:uri="http://schemas.microsoft.com/sharepoint/v3/contenttype/forms"/>
  </ds:schemaRefs>
</ds:datastoreItem>
</file>

<file path=customXml/itemProps3.xml><?xml version="1.0" encoding="utf-8"?>
<ds:datastoreItem xmlns:ds="http://schemas.openxmlformats.org/officeDocument/2006/customXml" ds:itemID="{D61944CF-241E-478B-8028-6698BA131E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54e09e-4e43-4763-88d6-f094a4ae6065"/>
    <ds:schemaRef ds:uri="7237ec46-1b8a-4bbc-bdf1-7833e4e325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1010</TotalTime>
  <Words>410</Words>
  <Application>Microsoft Office PowerPoint</Application>
  <PresentationFormat>ワイド画面</PresentationFormat>
  <Paragraphs>22</Paragraphs>
  <Slides>1</Slides>
  <Notes>0</Notes>
  <HiddenSlides>0</HiddenSlides>
  <MMClips>0</MMClips>
  <ScaleCrop>false</ScaleCrop>
  <HeadingPairs>
    <vt:vector size="8" baseType="variant">
      <vt:variant>
        <vt:lpstr>使用されているフォント</vt:lpstr>
      </vt:variant>
      <vt:variant>
        <vt:i4>8</vt:i4>
      </vt:variant>
      <vt:variant>
        <vt:lpstr>テーマ</vt:lpstr>
      </vt:variant>
      <vt:variant>
        <vt:i4>1</vt:i4>
      </vt:variant>
      <vt:variant>
        <vt:lpstr>埋め込まれた OLE サーバー</vt:lpstr>
      </vt:variant>
      <vt:variant>
        <vt:i4>1</vt:i4>
      </vt:variant>
      <vt:variant>
        <vt:lpstr>スライド タイトル</vt:lpstr>
      </vt:variant>
      <vt:variant>
        <vt:i4>1</vt:i4>
      </vt:variant>
    </vt:vector>
  </HeadingPairs>
  <TitlesOfParts>
    <vt:vector size="11" baseType="lpstr">
      <vt:lpstr>HGS創英角ﾎﾟｯﾌﾟ体</vt:lpstr>
      <vt:lpstr>HG正楷書体-PRO</vt:lpstr>
      <vt:lpstr>メイリオ</vt:lpstr>
      <vt:lpstr>游ゴシック</vt:lpstr>
      <vt:lpstr>游ゴシック Light</vt:lpstr>
      <vt:lpstr>游明朝</vt:lpstr>
      <vt:lpstr>Arial</vt:lpstr>
      <vt:lpstr>Arial Nova</vt:lpstr>
      <vt:lpstr>Office テーマ</vt:lpstr>
      <vt:lpstr>Worksheet</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川上　遥</dc:creator>
  <cp:lastModifiedBy>保育協議会03</cp:lastModifiedBy>
  <cp:revision>77</cp:revision>
  <cp:lastPrinted>2025-08-01T04:21:45Z</cp:lastPrinted>
  <dcterms:created xsi:type="dcterms:W3CDTF">2025-05-20T07:50:40Z</dcterms:created>
  <dcterms:modified xsi:type="dcterms:W3CDTF">2025-12-23T07:30:09Z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0x0101007127D4ED99AEED499551D29F48960163</vt:lpwstr>
  </property>
</Properties>
</file>